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5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09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27BA6F-A29D-B80E-E42E-3B320D5080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7343" y="1752480"/>
            <a:ext cx="9737315" cy="2730546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anchor="ctr"/>
          <a:lstStyle>
            <a:lvl1pPr algn="ctr"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0D65D2C-847E-58CE-69B8-1E955513D7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7343" y="4809206"/>
            <a:ext cx="9737315" cy="1439522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anchor="ctr"/>
          <a:lstStyle>
            <a:lvl1pPr marL="0" indent="0" algn="ctr"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Name, Affiliation, Country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8155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6F9AC6-60CB-87E7-2791-44DFD144D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806" y="237308"/>
            <a:ext cx="9979742" cy="851115"/>
          </a:xfrm>
          <a:prstGeom prst="rect">
            <a:avLst/>
          </a:prstGeom>
        </p:spPr>
        <p:txBody>
          <a:bodyPr lIns="144000" tIns="108000" rIns="144000" bIns="108000" anchor="ctr"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28C724-BCE5-8BD6-20E9-1D53C45B6B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769806" y="1571347"/>
            <a:ext cx="9979742" cy="4829453"/>
          </a:xfrm>
          <a:prstGeom prst="rect">
            <a:avLst/>
          </a:prstGeom>
        </p:spPr>
        <p:txBody>
          <a:bodyPr lIns="144000" tIns="108000" rIns="144000" bIns="108000"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Text</a:t>
            </a:r>
          </a:p>
          <a:p>
            <a:pPr lvl="0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8165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6F9AC6-60CB-87E7-2791-44DFD144D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116" y="1151712"/>
            <a:ext cx="11287432" cy="85111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lIns="144000" tIns="108000" rIns="144000" bIns="108000" anchor="ctr"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28C724-BCE5-8BD6-20E9-1D53C45B6B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2116" y="2161309"/>
            <a:ext cx="11287432" cy="428105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lIns="144000" tIns="108000" rIns="144000" bIns="108000"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Text</a:t>
            </a:r>
          </a:p>
          <a:p>
            <a:pPr lvl="0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14951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6F9AC6-60CB-87E7-2791-44DFD144D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116" y="798418"/>
            <a:ext cx="11287432" cy="85111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lIns="144000" tIns="108000" rIns="144000" bIns="108000" anchor="ctr"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28C724-BCE5-8BD6-20E9-1D53C45B6B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2116" y="1849582"/>
            <a:ext cx="11287432" cy="4592783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lIns="144000" tIns="108000" rIns="144000" bIns="108000"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Text</a:t>
            </a:r>
          </a:p>
          <a:p>
            <a:pPr lvl="0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12115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6F9AC6-60CB-87E7-2791-44DFD144D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116" y="278869"/>
            <a:ext cx="11287432" cy="85111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lIns="144000" tIns="108000" rIns="144000" bIns="108000" anchor="ctr"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28C724-BCE5-8BD6-20E9-1D53C45B6B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2116" y="1330033"/>
            <a:ext cx="11287432" cy="472786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lIns="144000" tIns="108000" rIns="144000" bIns="108000"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Text</a:t>
            </a:r>
          </a:p>
          <a:p>
            <a:pPr lvl="0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1555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5B4FAC-E051-8956-06E3-316B1711F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AB007E7-AB83-E7C4-210C-798F05A58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3FA141-7307-E1D9-53FE-53E3275232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684BAE-E291-0714-AA52-DDA1D7E0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4B9398-7DFE-FA34-D8AA-F7265CCDB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1300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E4A6B4-405F-375C-DDBB-B9050C9E1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A4E258-E9EC-D251-7640-426D41220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B405A51-B2A3-9CA3-82C4-31A1B7D835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91FF6AD-5DED-0100-8A51-95A13B9B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DE7517D-D9FE-F1C1-F505-871BA6A01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A5AF907-9CD6-89C9-74BA-928F36F1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6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92FAF4-B3AA-3F39-05C5-B8D95E6F8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098D9-35D4-7666-8A59-81826DB64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86308DF-FA9A-A74A-8CFC-59ED7FE9A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1ABEF76-4ECF-CF5E-892F-E4FB0509B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D648A6B-C2BB-A604-F0AF-23378D4081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4D33D63-9BFA-93E5-F483-0F3A8E02C5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AF94ACD-8A1C-E2D0-509E-767F2AD7C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8530A91-0126-F9C3-C327-5B1EE11F5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00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6D6CAE-9335-2777-5C39-AC8319D13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52ED267-2DF3-54F8-AB09-1E4D2B9EC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A9F4B10-2F11-33D2-4449-A87009C78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37C0389-40BF-8790-3402-09206A58D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07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92D6CFC-C220-599C-714E-006238B2C5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F1201DA-783E-D803-705F-3EC65263E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E015BB-FB42-C147-7766-8BE4AEAF9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102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A4E56F-03F8-80D1-0EAC-E8B834271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7DF24E0-FC00-5D52-B987-9E2761FE2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7DD9BD-FFEC-C070-2617-982818F57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366B6A-E46A-8C16-7823-404B0F9B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217797-30AA-4AE5-6579-1AA8C5457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99ACD1C-ED90-1CA0-9539-1DE88CB8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7261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DE3ABC-CC4C-EFD4-C176-48A722F7A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6D82569-C400-5A19-506B-2FDE866C2A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05772B8-45CF-5B14-94A3-3D07B6E0F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9110B89-8872-8D2B-BF7E-A41835C7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F5107BB-5425-38E7-06AB-3826AD44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9F2A20-F3F8-6E14-9487-15F1A2CED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6488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66EAAD-1AD9-3885-5A34-BA4DB7F6B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60787FC-C55C-2E29-072E-E1B322B3D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B92850-ACFB-F457-17E5-6056D07A8A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DE00AC-4C26-B8A1-74BE-95C45367D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88DD8F-EFFF-F9C6-8D10-7870A107C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957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03C8BE8-9A3C-4DBB-12AB-D64AD4B0D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5F1AA5A-4079-17CB-906E-26629724D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B01EFB-029C-3685-77E2-FD42827C4D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5CCC6A-F065-4EC4-A876-601E08B51391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CFA44EA-DA59-6721-8EA8-F64F9AD6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84AD95-E24F-A03A-AF42-33ADC648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BD139F-D82B-42DE-A9A9-5ADE0B0B22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43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08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D2F5E246-816C-736D-B509-8DCA40971960}"/>
              </a:ext>
            </a:extLst>
          </p:cNvPr>
          <p:cNvSpPr/>
          <p:nvPr/>
        </p:nvSpPr>
        <p:spPr>
          <a:xfrm>
            <a:off x="404981" y="1088952"/>
            <a:ext cx="11382039" cy="5769048"/>
          </a:xfrm>
          <a:prstGeom prst="rect">
            <a:avLst/>
          </a:prstGeom>
          <a:solidFill>
            <a:schemeClr val="bg1">
              <a:lumMod val="75000"/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CCD169D-92ED-095F-89F4-646BE8D978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D83D3B6B-BFE6-0F77-8F9E-EF05F29C57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2872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731F2B-0968-8094-64C3-851D9A4A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D32A67A-101C-422A-F999-2A2B96F4BE81}"/>
              </a:ext>
            </a:extLst>
          </p:cNvPr>
          <p:cNvSpPr/>
          <p:nvPr/>
        </p:nvSpPr>
        <p:spPr>
          <a:xfrm>
            <a:off x="404981" y="1088952"/>
            <a:ext cx="11382039" cy="5769048"/>
          </a:xfrm>
          <a:prstGeom prst="rect">
            <a:avLst/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359033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4" baseType="lpstr">
      <vt:lpstr>Arial</vt:lpstr>
      <vt:lpstr>Title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Yeonjeong Seong</dc:creator>
  <cp:lastModifiedBy>Yeonjeong Seong</cp:lastModifiedBy>
  <cp:revision>3</cp:revision>
  <dcterms:created xsi:type="dcterms:W3CDTF">2025-12-10T15:03:57Z</dcterms:created>
  <dcterms:modified xsi:type="dcterms:W3CDTF">2025-12-16T09:59:03Z</dcterms:modified>
</cp:coreProperties>
</file>